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ato"/>
      <p:regular r:id="rId17"/>
    </p:embeddedFont>
    <p:embeddedFont>
      <p:font typeface="Lato"/>
      <p:regular r:id="rId18"/>
    </p:embeddedFont>
    <p:embeddedFont>
      <p:font typeface="Lato"/>
      <p:regular r:id="rId19"/>
    </p:embeddedFont>
    <p:embeddedFont>
      <p:font typeface="Lato"/>
      <p:regular r:id="rId20"/>
    </p:embeddedFont>
    <p:embeddedFont>
      <p:font typeface="Lato"/>
      <p:regular r:id="rId21"/>
    </p:embeddedFont>
    <p:embeddedFont>
      <p:font typeface="Lato"/>
      <p:regular r:id="rId22"/>
    </p:embeddedFont>
    <p:embeddedFont>
      <p:font typeface="Lato"/>
      <p:regular r:id="rId23"/>
    </p:embeddedFont>
    <p:embeddedFont>
      <p:font typeface="La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Project Nova: Final Model Recommendations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August 26, 2025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52581"/>
            <a:ext cx="71099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Final Thoughts &amp; Next Steps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1498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 are at a critical juncture for Project Nova. The data clearly shows the potential for higher returns, but it comes with a calculated risk.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69594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Your decision on risk tolerance will guide the final implementation strategy.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3139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 look forward to discussing the backtest results and making a definitive decision next week.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9939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Executive Summary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82000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baseline model provides a stable return of 12% with moderate risk.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6219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Model performance is highly sensitive to how we handle data outliers; a more aggressive approach could boost returns to 13.5% but also increases risk.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673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Recommendation: We advise a final validation of the high-return alt_outlier scenario before full implementation.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688" y="1705094"/>
            <a:ext cx="6748105" cy="481929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454110"/>
            <a:ext cx="57276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'Alternative Outlier' Scenario Offers Higher Returns at a Higher Risk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46293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Takeaway: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323880"/>
            <a:ext cx="57276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chart above maps each model scenario by its risk and return. The alt_outlier scenario (top right) stands out for its high potential return but is also the most volatile, representing a classic risk/reward tradeoff.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607" y="2358152"/>
            <a:ext cx="4919186" cy="351317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21670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Outlier Handling is the Most Critical Assumption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9744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Takeaway: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66891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Changing how we fill missing data has a minor impact on our return forecast.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528697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However, changing how we define and remove extreme data points has a major impact, significantly increasing expected returns.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55733"/>
            <a:ext cx="108026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Our Model Relies on Two Key Assumptions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18140"/>
            <a:ext cx="6407944" cy="2955608"/>
          </a:xfrm>
          <a:prstGeom prst="roundRect">
            <a:avLst>
              <a:gd name="adj" fmla="val 1151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3790" y="3218140"/>
            <a:ext cx="60960" cy="2955608"/>
          </a:xfrm>
          <a:prstGeom prst="roundRect">
            <a:avLst>
              <a:gd name="adj" fmla="val 55814"/>
            </a:avLst>
          </a:prstGeom>
          <a:solidFill>
            <a:srgbClr val="282824"/>
          </a:solidFill>
          <a:ln/>
        </p:spPr>
      </p:sp>
      <p:sp>
        <p:nvSpPr>
          <p:cNvPr id="5" name="Text 3"/>
          <p:cNvSpPr/>
          <p:nvPr/>
        </p:nvSpPr>
        <p:spPr>
          <a:xfrm>
            <a:off x="1112044" y="3475434"/>
            <a:ext cx="43404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Assumption 1: Filling Missing Data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12044" y="3965853"/>
            <a:ext cx="58323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Method: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We filled data gaps using the median value.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12044" y="4464844"/>
            <a:ext cx="583239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Risk: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Low impact. While this could slightly bias results if data gaps aren't random, sensitivity testing shows this risk is minimal.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218140"/>
            <a:ext cx="6408063" cy="2955608"/>
          </a:xfrm>
          <a:prstGeom prst="roundRect">
            <a:avLst>
              <a:gd name="adj" fmla="val 1151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428548" y="3218140"/>
            <a:ext cx="60960" cy="2955608"/>
          </a:xfrm>
          <a:prstGeom prst="roundRect">
            <a:avLst>
              <a:gd name="adj" fmla="val 55814"/>
            </a:avLst>
          </a:prstGeom>
          <a:solidFill>
            <a:srgbClr val="282824"/>
          </a:solidFill>
          <a:ln/>
        </p:spPr>
      </p:sp>
      <p:sp>
        <p:nvSpPr>
          <p:cNvPr id="10" name="Text 8"/>
          <p:cNvSpPr/>
          <p:nvPr/>
        </p:nvSpPr>
        <p:spPr>
          <a:xfrm>
            <a:off x="7746802" y="3475434"/>
            <a:ext cx="42307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Assumption 2: Removing Outliers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746802" y="3965853"/>
            <a:ext cx="58325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Method: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We removed data points more than 3 standard deviations from the average.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746802" y="4827746"/>
            <a:ext cx="58325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Risk: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High impact. This rule is the single biggest driver of our high-return scenario. If we are too aggressive, we could be overestimating returns and underestimating true risk.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431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What This Means 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2055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choice is between a moderate-risk, moderate-return baseline model and a high-risk, high-return alt_outlier model.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8235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primary risk is whether the "outliers" we are removing are truly noise or are indicators of rare but important market events.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94347"/>
            <a:ext cx="66509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Recommended Next Steps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5675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911798"/>
            <a:ext cx="4196358" cy="3048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40861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Authorize a deep dive: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576524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Conduct a historical backtest of the alt_outlier scenario to see how it performs during market shocks.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355675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911798"/>
            <a:ext cx="4196358" cy="3048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40861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Define risk tolerance: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4576524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Formally decide if a potential 1.5% return increase is worth the corresponding increase in volatility.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355675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911798"/>
            <a:ext cx="4196358" cy="3048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4086106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Schedule a final review next week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4930854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 discuss the backtest results and make a decision.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607" y="2358152"/>
            <a:ext cx="4919186" cy="351317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918341"/>
            <a:ext cx="74402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Sensitivity Analysis Summary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9672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impact of different assumptions on model outcomes.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45853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This chart illustrates how outcomes change if assumptions change, specifically focusing on the impact of outlier handling over time.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32516"/>
            <a:ext cx="96389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Decision Implications: Risk vs. Reward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082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Baseline Model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8941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Moderate-risk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316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Moderate-return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7381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Stable 12% return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3082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Alt_Outlier Model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388941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High-risk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3316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High-return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77381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Potential 13.5% return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47116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core decision revolves around whether the increased return justifies the increased volatility and the risk of misinterpreting market events as noise.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2025-08-27T00:33:32Z</dcterms:created>
  <dcterms:modified xsi:type="dcterms:W3CDTF">2025-08-27T00:33:32Z</dcterms:modified>
</cp:coreProperties>
</file>